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63" r:id="rId2"/>
    <p:sldId id="262" r:id="rId3"/>
    <p:sldId id="261" r:id="rId4"/>
    <p:sldId id="264" r:id="rId5"/>
    <p:sldId id="265" r:id="rId6"/>
    <p:sldId id="266" r:id="rId7"/>
    <p:sldId id="267" r:id="rId8"/>
    <p:sldId id="268" r:id="rId9"/>
    <p:sldId id="270" r:id="rId10"/>
    <p:sldId id="260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B7DD"/>
    <a:srgbClr val="162D3F"/>
    <a:srgbClr val="98AA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113" autoAdjust="0"/>
  </p:normalViewPr>
  <p:slideViewPr>
    <p:cSldViewPr snapToGrid="0">
      <p:cViewPr varScale="1">
        <p:scale>
          <a:sx n="115" d="100"/>
          <a:sy n="115" d="100"/>
        </p:scale>
        <p:origin x="432" y="1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27065E-040E-4FC2-B212-A30A7B636215}" type="datetimeFigureOut">
              <a:rPr lang="de-AT" smtClean="0"/>
              <a:t>09.08.2024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81A58D-5BFE-4713-A378-5094388D696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15349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1A58D-5BFE-4713-A378-5094388D696A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254805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1A58D-5BFE-4713-A378-5094388D696A}" type="slidenum">
              <a:rPr lang="de-AT" smtClean="0"/>
              <a:t>10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23312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96358" y="2699189"/>
            <a:ext cx="10999284" cy="1296161"/>
          </a:xfrm>
        </p:spPr>
        <p:txBody>
          <a:bodyPr anchor="b">
            <a:normAutofit/>
          </a:bodyPr>
          <a:lstStyle>
            <a:lvl1pPr algn="ctr" rtl="0">
              <a:defRPr lang="en-US" sz="3600" b="0" i="0" u="none" strike="noStrike" baseline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rtl="0"/>
            <a:r>
              <a:rPr lang="en-US" noProof="0" dirty="0"/>
              <a:t>Paper number (e.g. A-1): Title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089097" y="4197046"/>
            <a:ext cx="10013795" cy="1197008"/>
          </a:xfrm>
        </p:spPr>
        <p:txBody>
          <a:bodyPr/>
          <a:lstStyle>
            <a:lvl1pPr marL="0" indent="0" algn="ctr">
              <a:buNone/>
              <a:defRPr sz="24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dirty="0"/>
              <a:t>Technical Session, Author(s), Affiliation(s)</a:t>
            </a:r>
          </a:p>
        </p:txBody>
      </p:sp>
      <p:sp>
        <p:nvSpPr>
          <p:cNvPr id="7" name="Rechteck 6"/>
          <p:cNvSpPr/>
          <p:nvPr userDrawn="1"/>
        </p:nvSpPr>
        <p:spPr>
          <a:xfrm>
            <a:off x="1979816" y="216968"/>
            <a:ext cx="823236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0" noProof="0" dirty="0">
                <a:latin typeface="Myriad Pro" panose="020B0503030403020204" pitchFamily="34" charset="0"/>
              </a:rPr>
              <a:t>European Conference on Radiation and its Effects on Components and Systems</a:t>
            </a:r>
            <a:endParaRPr lang="en-US" sz="2200" b="0" noProof="0" dirty="0"/>
          </a:p>
        </p:txBody>
      </p:sp>
      <p:sp>
        <p:nvSpPr>
          <p:cNvPr id="9" name="Rechteck 8"/>
          <p:cNvSpPr/>
          <p:nvPr userDrawn="1"/>
        </p:nvSpPr>
        <p:spPr>
          <a:xfrm>
            <a:off x="4465069" y="896523"/>
            <a:ext cx="32618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u="sng" dirty="0">
                <a:solidFill>
                  <a:srgbClr val="98AAC3"/>
                </a:solidFill>
                <a:latin typeface="Myriad Pro" panose="020B0503030403020204" pitchFamily="34" charset="0"/>
              </a:rPr>
              <a:t>https://radecs2024.org/</a:t>
            </a:r>
            <a:endParaRPr lang="de-AT" u="sng" dirty="0">
              <a:solidFill>
                <a:srgbClr val="98AAC3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E7E4CAA-2426-4C2A-9853-158079FB304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132605"/>
            <a:ext cx="12192000" cy="25916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65D379A-68A5-4A88-9141-D409AA637F2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151" y="216968"/>
            <a:ext cx="1429515" cy="1524003"/>
          </a:xfrm>
          <a:prstGeom prst="rect">
            <a:avLst/>
          </a:prstGeom>
        </p:spPr>
      </p:pic>
      <p:sp>
        <p:nvSpPr>
          <p:cNvPr id="10" name="Text Placeholder 34">
            <a:extLst>
              <a:ext uri="{FF2B5EF4-FFF2-40B4-BE49-F238E27FC236}">
                <a16:creationId xmlns:a16="http://schemas.microsoft.com/office/drawing/2014/main" id="{CB737641-4F1A-4FD7-956D-E41771187DE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89097" y="5556477"/>
            <a:ext cx="10013795" cy="6795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lang="en-GB" sz="2400" baseline="0" noProof="0" dirty="0"/>
            </a:lvl1pPr>
          </a:lstStyle>
          <a:p>
            <a:pPr marL="0" lvl="0" indent="0" algn="ctr">
              <a:buNone/>
            </a:pPr>
            <a:r>
              <a:rPr lang="en-GB" noProof="0" dirty="0"/>
              <a:t>Institutional logos</a:t>
            </a:r>
            <a:endParaRPr lang="en-GB" b="1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5680F9D-4324-4473-A5F4-50CAB9419594}"/>
              </a:ext>
            </a:extLst>
          </p:cNvPr>
          <p:cNvSpPr/>
          <p:nvPr userDrawn="1"/>
        </p:nvSpPr>
        <p:spPr>
          <a:xfrm>
            <a:off x="0" y="6708371"/>
            <a:ext cx="12192000" cy="149629"/>
          </a:xfrm>
          <a:prstGeom prst="rect">
            <a:avLst/>
          </a:prstGeom>
          <a:solidFill>
            <a:srgbClr val="20B7DD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780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517223" y="327330"/>
            <a:ext cx="10183727" cy="506190"/>
          </a:xfrm>
        </p:spPr>
        <p:txBody>
          <a:bodyPr>
            <a:normAutofit/>
          </a:bodyPr>
          <a:lstStyle>
            <a:lvl1pPr marL="0" indent="0">
              <a:buNone/>
              <a:defRPr sz="2800" b="0">
                <a:solidFill>
                  <a:srgbClr val="162D3F"/>
                </a:solidFill>
              </a:defRPr>
            </a:lvl1pPr>
            <a:lvl5pPr>
              <a:defRPr/>
            </a:lvl5pPr>
          </a:lstStyle>
          <a:p>
            <a:pPr lvl="0"/>
            <a:r>
              <a:rPr lang="de-DE" dirty="0"/>
              <a:t>Headline</a:t>
            </a:r>
            <a:endParaRPr lang="de-AT" dirty="0"/>
          </a:p>
        </p:txBody>
      </p:sp>
      <p:cxnSp>
        <p:nvCxnSpPr>
          <p:cNvPr id="9" name="Gerader Verbinder 8"/>
          <p:cNvCxnSpPr/>
          <p:nvPr userDrawn="1"/>
        </p:nvCxnSpPr>
        <p:spPr>
          <a:xfrm>
            <a:off x="592902" y="6250274"/>
            <a:ext cx="11001676" cy="12700"/>
          </a:xfrm>
          <a:prstGeom prst="line">
            <a:avLst/>
          </a:prstGeom>
          <a:ln w="3175">
            <a:solidFill>
              <a:srgbClr val="162D3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platzhalt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517224" y="1128584"/>
            <a:ext cx="11153032" cy="5028314"/>
          </a:xfrm>
        </p:spPr>
        <p:txBody>
          <a:bodyPr>
            <a:normAutofit/>
          </a:bodyPr>
          <a:lstStyle>
            <a:lvl1pPr marL="228600" indent="-228600">
              <a:buFont typeface="Wingdings" panose="05000000000000000000" pitchFamily="2" charset="2"/>
              <a:buChar char="§"/>
              <a:defRPr sz="1800">
                <a:solidFill>
                  <a:srgbClr val="162D3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Font typeface="Symbol" panose="05050102010706020507" pitchFamily="18" charset="2"/>
              <a:buChar char="-"/>
              <a:defRPr sz="1800">
                <a:solidFill>
                  <a:srgbClr val="162D3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B0F0"/>
              </a:buClr>
              <a:buSzTx/>
              <a:buFont typeface="Wingdings" pitchFamily="2" charset="2"/>
              <a:buChar char="q"/>
              <a:tabLst/>
              <a:defRPr sz="1800">
                <a:solidFill>
                  <a:srgbClr val="162D3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Tx/>
              <a:buFont typeface="Symbol" panose="05050102010706020507" pitchFamily="18" charset="2"/>
              <a:buChar char="-"/>
              <a:tabLst/>
              <a:defRPr sz="1800">
                <a:solidFill>
                  <a:srgbClr val="162D3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Tx/>
              <a:buFont typeface="Symbol" panose="05050102010706020507" pitchFamily="18" charset="2"/>
              <a:buChar char="-"/>
              <a:tabLst/>
              <a:defRPr sz="1800">
                <a:solidFill>
                  <a:srgbClr val="162D3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noProof="0" dirty="0"/>
              <a:t>Edit text master format</a:t>
            </a:r>
          </a:p>
          <a:p>
            <a:pPr lvl="1"/>
            <a:r>
              <a:rPr lang="en-GB" noProof="0" dirty="0" err="1"/>
              <a:t>Zweite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r>
              <a:rPr lang="en-GB" noProof="0" dirty="0"/>
              <a:t> Second layer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itchFamily="2" charset="2"/>
              <a:buChar char="q"/>
              <a:tabLst/>
              <a:defRPr/>
            </a:pPr>
            <a:r>
              <a:rPr lang="de-DE" dirty="0"/>
              <a:t>Third </a:t>
            </a:r>
            <a:r>
              <a:rPr lang="de-DE" dirty="0" err="1"/>
              <a:t>layer</a:t>
            </a:r>
            <a:endParaRPr lang="de-DE" dirty="0"/>
          </a:p>
          <a:p>
            <a:pPr marL="1600200" marR="0" lvl="3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dirty="0" err="1"/>
              <a:t>Fourth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marL="2057400" marR="0" lvl="4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Tx/>
              <a:buFont typeface="Symbol" panose="05050102010706020507" pitchFamily="18" charset="2"/>
              <a:buChar char="-"/>
              <a:tabLst/>
              <a:defRPr/>
            </a:pPr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AT" dirty="0"/>
          </a:p>
          <a:p>
            <a:pPr lvl="4"/>
            <a:endParaRPr lang="en-GB" noProof="0" dirty="0"/>
          </a:p>
        </p:txBody>
      </p:sp>
      <p:cxnSp>
        <p:nvCxnSpPr>
          <p:cNvPr id="28" name="Gerader Verbinder 27"/>
          <p:cNvCxnSpPr/>
          <p:nvPr userDrawn="1"/>
        </p:nvCxnSpPr>
        <p:spPr>
          <a:xfrm flipV="1">
            <a:off x="517224" y="833520"/>
            <a:ext cx="9507992" cy="26660"/>
          </a:xfrm>
          <a:prstGeom prst="line">
            <a:avLst/>
          </a:prstGeom>
          <a:ln w="3175">
            <a:solidFill>
              <a:srgbClr val="162D3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963022" y="6356346"/>
            <a:ext cx="27146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9416562-3206-41B7-B83C-635EBCA5C800}" type="slidenum">
              <a:rPr lang="de-AT" smtClean="0"/>
              <a:pPr/>
              <a:t>‹#›</a:t>
            </a:fld>
            <a:endParaRPr lang="de-AT"/>
          </a:p>
        </p:txBody>
      </p:sp>
      <p:sp>
        <p:nvSpPr>
          <p:cNvPr id="19" name="Datumsplatzhalter 3">
            <a:extLst>
              <a:ext uri="{FF2B5EF4-FFF2-40B4-BE49-F238E27FC236}">
                <a16:creationId xmlns:a16="http://schemas.microsoft.com/office/drawing/2014/main" id="{2E1910AD-793F-2A46-A1A8-99D7CB0D68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969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Author:</a:t>
            </a:r>
            <a:endParaRPr lang="de-AT" dirty="0"/>
          </a:p>
        </p:txBody>
      </p:sp>
      <p:sp>
        <p:nvSpPr>
          <p:cNvPr id="20" name="Fußzeilenplatzhalter 4">
            <a:extLst>
              <a:ext uri="{FF2B5EF4-FFF2-40B4-BE49-F238E27FC236}">
                <a16:creationId xmlns:a16="http://schemas.microsoft.com/office/drawing/2014/main" id="{E183F51D-6068-964A-9C31-611D146D48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38525" y="6356346"/>
            <a:ext cx="54006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AT"/>
              <a:t>Session Name: Paper Number</a:t>
            </a:r>
            <a:endParaRPr lang="de-AT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F2E1F59-DB2E-4B94-987C-1B73FF4672C7}"/>
              </a:ext>
            </a:extLst>
          </p:cNvPr>
          <p:cNvSpPr/>
          <p:nvPr userDrawn="1"/>
        </p:nvSpPr>
        <p:spPr>
          <a:xfrm rot="5400000">
            <a:off x="-3331135" y="3299176"/>
            <a:ext cx="6858002" cy="259650"/>
          </a:xfrm>
          <a:prstGeom prst="rect">
            <a:avLst/>
          </a:prstGeom>
          <a:solidFill>
            <a:srgbClr val="20B7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1207925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593423" y="1332544"/>
            <a:ext cx="5988351" cy="4525984"/>
          </a:xfrm>
        </p:spPr>
        <p:txBody>
          <a:bodyPr>
            <a:normAutofit/>
          </a:bodyPr>
          <a:lstStyle>
            <a:lvl1pPr marL="0" indent="0">
              <a:buNone/>
              <a:defRPr sz="1800" u="none" baseline="0">
                <a:solidFill>
                  <a:srgbClr val="162D3F"/>
                </a:solidFill>
                <a:latin typeface="Myriad Pro" panose="020B0503030403020204" pitchFamily="34" charset="0"/>
              </a:defRPr>
            </a:lvl1pPr>
            <a:lvl5pPr>
              <a:defRPr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</a:t>
            </a:r>
            <a:r>
              <a:rPr lang="de-DE" dirty="0" err="1"/>
              <a:t>Ebenea</a:t>
            </a:r>
            <a:endParaRPr lang="de-AT" dirty="0"/>
          </a:p>
        </p:txBody>
      </p:sp>
      <p:cxnSp>
        <p:nvCxnSpPr>
          <p:cNvPr id="9" name="Gerader Verbinder 8"/>
          <p:cNvCxnSpPr/>
          <p:nvPr userDrawn="1"/>
        </p:nvCxnSpPr>
        <p:spPr>
          <a:xfrm>
            <a:off x="593424" y="6263970"/>
            <a:ext cx="11001676" cy="12700"/>
          </a:xfrm>
          <a:prstGeom prst="line">
            <a:avLst/>
          </a:prstGeom>
          <a:ln w="3175">
            <a:solidFill>
              <a:srgbClr val="162D3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feld 24"/>
          <p:cNvSpPr txBox="1"/>
          <p:nvPr userDrawn="1"/>
        </p:nvSpPr>
        <p:spPr>
          <a:xfrm>
            <a:off x="9059623" y="5957257"/>
            <a:ext cx="2628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https://radecs2024.org/</a:t>
            </a:r>
            <a:endParaRPr lang="de-A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platzhalter 6">
            <a:extLst>
              <a:ext uri="{FF2B5EF4-FFF2-40B4-BE49-F238E27FC236}">
                <a16:creationId xmlns:a16="http://schemas.microsoft.com/office/drawing/2014/main" id="{9D2A5C21-B203-E34D-ADB8-288D4C22D78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93725" y="327330"/>
            <a:ext cx="9421813" cy="698500"/>
          </a:xfrm>
        </p:spPr>
        <p:txBody>
          <a:bodyPr>
            <a:normAutofit/>
          </a:bodyPr>
          <a:lstStyle>
            <a:lvl1pPr marL="0" indent="0">
              <a:buNone/>
              <a:defRPr sz="2800" b="0">
                <a:solidFill>
                  <a:srgbClr val="162D3F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noProof="0" dirty="0"/>
              <a:t>Thank you for your attention!</a:t>
            </a:r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963022" y="6356346"/>
            <a:ext cx="27146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9416562-3206-41B7-B83C-635EBCA5C800}" type="slidenum">
              <a:rPr lang="de-AT" smtClean="0"/>
              <a:pPr/>
              <a:t>‹#›</a:t>
            </a:fld>
            <a:endParaRPr lang="de-AT"/>
          </a:p>
        </p:txBody>
      </p:sp>
      <p:sp>
        <p:nvSpPr>
          <p:cNvPr id="14" name="Datumsplatzhalter 3">
            <a:extLst>
              <a:ext uri="{FF2B5EF4-FFF2-40B4-BE49-F238E27FC236}">
                <a16:creationId xmlns:a16="http://schemas.microsoft.com/office/drawing/2014/main" id="{2E1910AD-793F-2A46-A1A8-99D7CB0D68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969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Author:</a:t>
            </a:r>
            <a:endParaRPr lang="de-AT" dirty="0"/>
          </a:p>
        </p:txBody>
      </p:sp>
      <p:sp>
        <p:nvSpPr>
          <p:cNvPr id="17" name="Fußzeilenplatzhalter 4">
            <a:extLst>
              <a:ext uri="{FF2B5EF4-FFF2-40B4-BE49-F238E27FC236}">
                <a16:creationId xmlns:a16="http://schemas.microsoft.com/office/drawing/2014/main" id="{E183F51D-6068-964A-9C31-611D146D48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38525" y="6356346"/>
            <a:ext cx="54006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AT"/>
              <a:t>Session Name: Paper Number</a:t>
            </a:r>
            <a:endParaRPr lang="de-AT" dirty="0"/>
          </a:p>
        </p:txBody>
      </p:sp>
      <p:sp>
        <p:nvSpPr>
          <p:cNvPr id="3" name="Bildplatzhalter 2"/>
          <p:cNvSpPr>
            <a:spLocks noGrp="1"/>
          </p:cNvSpPr>
          <p:nvPr>
            <p:ph type="pic" sz="quarter" idx="15" hasCustomPrompt="1"/>
          </p:nvPr>
        </p:nvSpPr>
        <p:spPr>
          <a:xfrm>
            <a:off x="6751638" y="1955800"/>
            <a:ext cx="3263900" cy="3263900"/>
          </a:xfrm>
        </p:spPr>
        <p:txBody>
          <a:bodyPr/>
          <a:lstStyle>
            <a:lvl1pPr marL="0" indent="0" algn="l">
              <a:buNone/>
              <a:defRPr/>
            </a:lvl1pPr>
          </a:lstStyle>
          <a:p>
            <a:r>
              <a:rPr lang="en-US" dirty="0"/>
              <a:t>Photo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E205C8E-714A-4A04-8AB8-A8F4FFDEEB81}"/>
              </a:ext>
            </a:extLst>
          </p:cNvPr>
          <p:cNvSpPr/>
          <p:nvPr userDrawn="1"/>
        </p:nvSpPr>
        <p:spPr>
          <a:xfrm rot="5400000">
            <a:off x="-3331135" y="3299176"/>
            <a:ext cx="6858002" cy="259650"/>
          </a:xfrm>
          <a:prstGeom prst="rect">
            <a:avLst/>
          </a:prstGeom>
          <a:solidFill>
            <a:srgbClr val="20B7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970752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96899" y="372676"/>
            <a:ext cx="9775825" cy="7786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96899" y="1328752"/>
            <a:ext cx="11071225" cy="4948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Edit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master</a:t>
            </a:r>
            <a:r>
              <a:rPr lang="de-DE" dirty="0"/>
              <a:t> </a:t>
            </a:r>
            <a:r>
              <a:rPr lang="de-DE" dirty="0" err="1"/>
              <a:t>format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layer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layer</a:t>
            </a:r>
            <a:endParaRPr lang="de-DE" dirty="0"/>
          </a:p>
          <a:p>
            <a:pPr lvl="3"/>
            <a:r>
              <a:rPr lang="de-DE" dirty="0" err="1"/>
              <a:t>Fourth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AT" dirty="0"/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963022" y="6356346"/>
            <a:ext cx="27146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9416562-3206-41B7-B83C-635EBCA5C800}" type="slidenum">
              <a:rPr lang="de-AT" smtClean="0"/>
              <a:pPr/>
              <a:t>‹#›</a:t>
            </a:fld>
            <a:endParaRPr lang="de-AT"/>
          </a:p>
        </p:txBody>
      </p:sp>
      <p:sp>
        <p:nvSpPr>
          <p:cNvPr id="12" name="Datumsplatzhalter 3">
            <a:extLst>
              <a:ext uri="{FF2B5EF4-FFF2-40B4-BE49-F238E27FC236}">
                <a16:creationId xmlns:a16="http://schemas.microsoft.com/office/drawing/2014/main" id="{2E1910AD-793F-2A46-A1A8-99D7CB0D68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969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Author:</a:t>
            </a:r>
            <a:endParaRPr lang="de-AT" dirty="0"/>
          </a:p>
        </p:txBody>
      </p:sp>
      <p:sp>
        <p:nvSpPr>
          <p:cNvPr id="14" name="Fußzeilenplatzhalter 4">
            <a:extLst>
              <a:ext uri="{FF2B5EF4-FFF2-40B4-BE49-F238E27FC236}">
                <a16:creationId xmlns:a16="http://schemas.microsoft.com/office/drawing/2014/main" id="{E183F51D-6068-964A-9C31-611D146D48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38525" y="6356346"/>
            <a:ext cx="54006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Session Name: Paper Number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F6944A-6D3C-4229-A70F-A993A18F9BCE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248" y="136529"/>
            <a:ext cx="968641" cy="1032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794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rgbClr val="162D3F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00B0F0"/>
        </a:buClr>
        <a:buFont typeface="Wingdings" pitchFamily="2" charset="2"/>
        <a:buChar char="q"/>
        <a:defRPr sz="2800" kern="1200">
          <a:solidFill>
            <a:srgbClr val="162D3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B0F0"/>
        </a:buClr>
        <a:buFont typeface="Wingdings" pitchFamily="2" charset="2"/>
        <a:buChar char="q"/>
        <a:defRPr sz="2400" kern="1200">
          <a:solidFill>
            <a:srgbClr val="162D3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B0F0"/>
        </a:buClr>
        <a:buFont typeface="Wingdings" pitchFamily="2" charset="2"/>
        <a:buChar char="q"/>
        <a:defRPr sz="2000" kern="1200">
          <a:solidFill>
            <a:srgbClr val="162D3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B0F0"/>
        </a:buClr>
        <a:buFont typeface="Wingdings" pitchFamily="2" charset="2"/>
        <a:buChar char="q"/>
        <a:defRPr sz="1800" kern="1200">
          <a:solidFill>
            <a:srgbClr val="162D3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B0F0"/>
        </a:buClr>
        <a:buFont typeface="Wingdings" pitchFamily="2" charset="2"/>
        <a:buChar char="q"/>
        <a:defRPr sz="1800" kern="1200">
          <a:solidFill>
            <a:srgbClr val="162D3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D4EE57B-732A-459B-8E11-CF989890918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9614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/>
            <a:r>
              <a:rPr lang="en-US" dirty="0">
                <a:latin typeface="Arial" panose="020B0604020202020204" pitchFamily="34" charset="0"/>
              </a:rPr>
              <a:t>Contact details</a:t>
            </a:r>
          </a:p>
          <a:p>
            <a:endParaRPr lang="de-AT" dirty="0">
              <a:latin typeface="Arial" panose="020B0604020202020204" pitchFamily="34" charset="0"/>
            </a:endParaRPr>
          </a:p>
          <a:p>
            <a:r>
              <a:rPr lang="de-AT" dirty="0">
                <a:latin typeface="Arial" panose="020B0604020202020204" pitchFamily="34" charset="0"/>
              </a:rPr>
              <a:t>Name: </a:t>
            </a:r>
          </a:p>
          <a:p>
            <a:r>
              <a:rPr lang="de-AT" dirty="0">
                <a:latin typeface="Arial" panose="020B0604020202020204" pitchFamily="34" charset="0"/>
              </a:rPr>
              <a:t>Affiliation: </a:t>
            </a:r>
            <a:endParaRPr lang="en-US" dirty="0">
              <a:latin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</a:rPr>
              <a:t>Email: </a:t>
            </a:r>
          </a:p>
          <a:p>
            <a:r>
              <a:rPr lang="en-US" dirty="0">
                <a:latin typeface="Arial" panose="020B0604020202020204" pitchFamily="34" charset="0"/>
              </a:rPr>
              <a:t>Phone: </a:t>
            </a:r>
          </a:p>
          <a:p>
            <a:r>
              <a:rPr lang="en-US" dirty="0">
                <a:latin typeface="Arial" panose="020B0604020202020204" pitchFamily="34" charset="0"/>
              </a:rPr>
              <a:t>Link: </a:t>
            </a:r>
          </a:p>
          <a:p>
            <a:endParaRPr lang="en-US" noProof="0" dirty="0">
              <a:latin typeface="Arial" panose="020B0604020202020204" pitchFamily="34" charset="0"/>
            </a:endParaRP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Thank you for your attention!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89416562-3206-41B7-B83C-635EBCA5C800}" type="slidenum">
              <a:rPr lang="de-AT" smtClean="0"/>
              <a:pPr/>
              <a:t>10</a:t>
            </a:fld>
            <a:endParaRPr lang="de-AT" dirty="0"/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B552CBB8-0FC8-1445-B126-4754686DEF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e-DE"/>
              <a:t>Author:</a:t>
            </a:r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AT"/>
              <a:t>Session Name: Paper Number</a:t>
            </a:r>
            <a:endParaRPr lang="de-AT" dirty="0"/>
          </a:p>
        </p:txBody>
      </p:sp>
      <p:sp>
        <p:nvSpPr>
          <p:cNvPr id="14" name="Bildplatzhalter 13"/>
          <p:cNvSpPr>
            <a:spLocks noGrp="1"/>
          </p:cNvSpPr>
          <p:nvPr>
            <p:ph type="pic" sz="quarter" idx="15"/>
          </p:nvPr>
        </p:nvSpPr>
        <p:spPr/>
      </p:sp>
    </p:spTree>
    <p:extLst>
      <p:ext uri="{BB962C8B-B14F-4D97-AF65-F5344CB8AC3E}">
        <p14:creationId xmlns:p14="http://schemas.microsoft.com/office/powerpoint/2010/main" val="2088040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0" dirty="0"/>
              <a:t>Outline</a:t>
            </a: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2"/>
          </p:nvPr>
        </p:nvSpPr>
        <p:spPr>
          <a:xfrm>
            <a:off x="5969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Author: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89408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9416562-3206-41B7-B83C-635EBCA5C800}" type="slidenum">
              <a:rPr lang="de-AT" smtClean="0"/>
              <a:pPr/>
              <a:t>2</a:t>
            </a:fld>
            <a:endParaRPr lang="de-AT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3"/>
          </p:nvPr>
        </p:nvSpPr>
        <p:spPr>
          <a:xfrm>
            <a:off x="3438525" y="6356346"/>
            <a:ext cx="5400675" cy="365125"/>
          </a:xfrm>
        </p:spPr>
        <p:txBody>
          <a:bodyPr/>
          <a:lstStyle/>
          <a:p>
            <a:r>
              <a:rPr lang="de-AT"/>
              <a:t>Session Name: Paper Number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265788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0" dirty="0"/>
              <a:t>Motivation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969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Author: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89408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9416562-3206-41B7-B83C-635EBCA5C800}" type="slidenum">
              <a:rPr lang="de-AT" smtClean="0"/>
              <a:pPr/>
              <a:t>3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3"/>
          </p:nvPr>
        </p:nvSpPr>
        <p:spPr>
          <a:xfrm>
            <a:off x="3438525" y="6356346"/>
            <a:ext cx="5400675" cy="365125"/>
          </a:xfrm>
        </p:spPr>
        <p:txBody>
          <a:bodyPr/>
          <a:lstStyle/>
          <a:p>
            <a:r>
              <a:rPr lang="de-AT"/>
              <a:t>Session Name: Paper Number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306190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0" dirty="0"/>
              <a:t>Objective(s)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969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Author: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89408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9416562-3206-41B7-B83C-635EBCA5C800}" type="slidenum">
              <a:rPr lang="de-AT" smtClean="0"/>
              <a:pPr/>
              <a:t>4</a:t>
            </a:fld>
            <a:endParaRPr lang="de-AT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3"/>
          </p:nvPr>
        </p:nvSpPr>
        <p:spPr>
          <a:xfrm>
            <a:off x="3438525" y="6356346"/>
            <a:ext cx="5400675" cy="365125"/>
          </a:xfrm>
        </p:spPr>
        <p:txBody>
          <a:bodyPr/>
          <a:lstStyle/>
          <a:p>
            <a:r>
              <a:rPr lang="de-AT"/>
              <a:t>Session Name: Paper Number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27656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0" dirty="0"/>
              <a:t>Experimental Set-Up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969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Author: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89408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9416562-3206-41B7-B83C-635EBCA5C800}" type="slidenum">
              <a:rPr lang="de-AT" smtClean="0"/>
              <a:pPr/>
              <a:t>5</a:t>
            </a:fld>
            <a:endParaRPr lang="de-AT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AT"/>
              <a:t>Session Name: Paper Number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66508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0" dirty="0"/>
              <a:t>Experimental Results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969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Author: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89408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9416562-3206-41B7-B83C-635EBCA5C800}" type="slidenum">
              <a:rPr lang="de-AT" smtClean="0"/>
              <a:pPr/>
              <a:t>6</a:t>
            </a:fld>
            <a:endParaRPr lang="de-AT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AT"/>
              <a:t>Session Name: Paper Number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949945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0" dirty="0"/>
              <a:t>Analysis and Discussion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969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Author: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89408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9416562-3206-41B7-B83C-635EBCA5C800}" type="slidenum">
              <a:rPr lang="de-AT" smtClean="0"/>
              <a:pPr/>
              <a:t>7</a:t>
            </a:fld>
            <a:endParaRPr lang="de-AT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AT"/>
              <a:t>Session Name: Paper Number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171609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0" dirty="0"/>
              <a:t>Conclusion and Future Prospective 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969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Author: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89408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9416562-3206-41B7-B83C-635EBCA5C800}" type="slidenum">
              <a:rPr lang="de-AT" smtClean="0"/>
              <a:pPr/>
              <a:t>8</a:t>
            </a:fld>
            <a:endParaRPr lang="de-AT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AT"/>
              <a:t>Session Name: Paper Number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94606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0" dirty="0"/>
              <a:t>Acknowledgements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969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Author: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89408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9416562-3206-41B7-B83C-635EBCA5C800}" type="slidenum">
              <a:rPr lang="de-AT" smtClean="0"/>
              <a:pPr/>
              <a:t>9</a:t>
            </a:fld>
            <a:endParaRPr lang="de-AT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AT"/>
              <a:t>Session Name: Paper Number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842298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ADECS">
      <a:dk1>
        <a:srgbClr val="162C3F"/>
      </a:dk1>
      <a:lt1>
        <a:srgbClr val="FFFFFF"/>
      </a:lt1>
      <a:dk2>
        <a:srgbClr val="44546A"/>
      </a:dk2>
      <a:lt2>
        <a:srgbClr val="E7E6E6"/>
      </a:lt2>
      <a:accent1>
        <a:srgbClr val="98AAC3"/>
      </a:accent1>
      <a:accent2>
        <a:srgbClr val="83A3BE"/>
      </a:accent2>
      <a:accent3>
        <a:srgbClr val="A5A5A5"/>
      </a:accent3>
      <a:accent4>
        <a:srgbClr val="FFC000"/>
      </a:accent4>
      <a:accent5>
        <a:srgbClr val="152D3F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ADECS 2021 Template Paper Technical Session" id="{C4944597-9CB0-4F71-8B1C-A8C4D9CAE3E5}" vid="{734B7B97-C1EA-4796-AE7F-E7F96B87293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RADECS 2021 Template Oral Presentations</Template>
  <TotalTime>0</TotalTime>
  <Words>110</Words>
  <Application>Microsoft Office PowerPoint</Application>
  <PresentationFormat>Widescreen</PresentationFormat>
  <Paragraphs>45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Myriad Pro</vt:lpstr>
      <vt:lpstr>Symbol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Seibersdorf Laboratories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>RADECS 2021, Vienna - Presentation template</dc:subject>
  <dc:creator/>
  <cp:keywords>RADECS 2024 template</cp:keywords>
  <cp:lastModifiedBy>Chatterjee, Indranil [DE]</cp:lastModifiedBy>
  <cp:revision>16</cp:revision>
  <dcterms:created xsi:type="dcterms:W3CDTF">2021-07-19T22:29:06Z</dcterms:created>
  <dcterms:modified xsi:type="dcterms:W3CDTF">2024-08-09T16:08:43Z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4aa7cc0f-0bbe-40bd-a9df-0f630c6dd03b</vt:lpwstr>
  </property>
  <property fmtid="{D5CDD505-2E9C-101B-9397-08002B2CF9AE}" pid="3" name="LABEL">
    <vt:lpwstr>S</vt:lpwstr>
  </property>
  <property fmtid="{D5CDD505-2E9C-101B-9397-08002B2CF9AE}" pid="4" name="L1">
    <vt:lpwstr>C-ALL</vt:lpwstr>
  </property>
  <property fmtid="{D5CDD505-2E9C-101B-9397-08002B2CF9AE}" pid="5" name="L2">
    <vt:lpwstr>C-CS</vt:lpwstr>
  </property>
  <property fmtid="{D5CDD505-2E9C-101B-9397-08002B2CF9AE}" pid="6" name="L3">
    <vt:lpwstr>C-AD-AMB</vt:lpwstr>
  </property>
  <property fmtid="{D5CDD505-2E9C-101B-9397-08002B2CF9AE}" pid="7" name="CCAV">
    <vt:lpwstr/>
  </property>
  <property fmtid="{D5CDD505-2E9C-101B-9397-08002B2CF9AE}" pid="8" name="Visual">
    <vt:lpwstr>0</vt:lpwstr>
  </property>
</Properties>
</file>